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9D610-4498-4C92-BA86-57C36B4180AA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618FD-E1BD-4611-A1CB-0A4C2193C4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7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2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8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8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7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6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1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7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5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7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6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C330-EA2A-4ACD-AA2C-EAE26C608D64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E1E9-37D8-4A4F-A032-89EA103FD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5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ProGrad?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AHS Project Graduation </a:t>
            </a:r>
            <a:r>
              <a:rPr lang="en-US" sz="2400" b="1" dirty="0" smtClean="0">
                <a:solidFill>
                  <a:srgbClr val="FF0000"/>
                </a:solidFill>
              </a:rPr>
              <a:t>2018 </a:t>
            </a:r>
            <a:r>
              <a:rPr lang="en-US" sz="2400" dirty="0"/>
              <a:t>(ProGrad) is a supervised, </a:t>
            </a:r>
            <a:r>
              <a:rPr lang="en-US" sz="2400" b="1" dirty="0"/>
              <a:t>all night</a:t>
            </a:r>
            <a:r>
              <a:rPr lang="en-US" sz="2400" dirty="0"/>
              <a:t>, drug and alcohol free, celebration for AHS graduating seniors on </a:t>
            </a:r>
            <a:r>
              <a:rPr lang="en-US" sz="2400" b="1" dirty="0"/>
              <a:t>June </a:t>
            </a:r>
            <a:r>
              <a:rPr lang="en-US" sz="2400" b="1" dirty="0" smtClean="0"/>
              <a:t>1, 2018</a:t>
            </a:r>
            <a:r>
              <a:rPr lang="en-US" sz="2400" dirty="0" smtClean="0"/>
              <a:t>!</a:t>
            </a:r>
            <a:r>
              <a:rPr lang="en-US" sz="2400" dirty="0"/>
              <a:t>  The entire evening is spent on campus with </a:t>
            </a:r>
            <a:r>
              <a:rPr lang="en-US" sz="2400" i="1" dirty="0"/>
              <a:t>an assortment of food and refreshments, casino night, games, sports activities, entertainment and many, many prizes.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4953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Each student who attends receives a “gift bundle” that contains several great things for the graduating senior as well as Bulldog Bucks. 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Throughout the year, seniors and their volunteer parents can earn extra “</a:t>
            </a:r>
            <a:r>
              <a:rPr lang="en-US" sz="5900" b="1" dirty="0">
                <a:solidFill>
                  <a:srgbClr val="FF0000"/>
                </a:solidFill>
              </a:rPr>
              <a:t>Bulldog Bucks</a:t>
            </a:r>
            <a:r>
              <a:rPr lang="en-US" sz="4400" dirty="0"/>
              <a:t>” which are needed to purchase raffle tickets for such prizes as luggage, laptops, dorm refrigerators, printers, TVs, MP3 players, docking stations, game systems,  cameras, DVD players and much, much more!!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56" y="457201"/>
            <a:ext cx="1343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8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6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8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0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3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7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</Words>
  <Application>Microsoft Office PowerPoint</Application>
  <PresentationFormat>Widescreen</PresentationFormat>
  <Paragraphs>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What is ProGrad?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YMCA of Greater Houston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ProGrad?</dc:title>
  <dc:creator>Kim Lagunas</dc:creator>
  <cp:lastModifiedBy>Jada Davis</cp:lastModifiedBy>
  <cp:revision>3</cp:revision>
  <dcterms:created xsi:type="dcterms:W3CDTF">2016-09-07T03:13:58Z</dcterms:created>
  <dcterms:modified xsi:type="dcterms:W3CDTF">2017-10-15T03:11:37Z</dcterms:modified>
</cp:coreProperties>
</file>